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85B58-8D0E-48C2-9EDD-5047CF6D6747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EC152-E023-4D08-A6D3-F6779EB5E2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35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Your feedback matters: Student Mental</a:t>
            </a:r>
            <a:r>
              <a:rPr lang="en-CA" baseline="0" dirty="0" smtClean="0"/>
              <a:t> Health at U of T</a:t>
            </a:r>
          </a:p>
          <a:p>
            <a:r>
              <a:rPr lang="en-CA" baseline="0" dirty="0" smtClean="0"/>
              <a:t>The Task Force on Student Mental Health invites everyone in the U of T community to share feedback and recommendations via the online form today.</a:t>
            </a:r>
          </a:p>
          <a:p>
            <a:r>
              <a:rPr lang="en-CA" baseline="0" dirty="0" smtClean="0"/>
              <a:t>uoft.me/</a:t>
            </a:r>
            <a:r>
              <a:rPr lang="en-CA" baseline="0" dirty="0" err="1" smtClean="0"/>
              <a:t>MentalHealth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0D93D-ECA4-47A1-A3E4-48D7C53B2E7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76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63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3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25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3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8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3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67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83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10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60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2ACA-8C25-4FAD-9DA6-1C80832DC979}" type="datetimeFigureOut">
              <a:rPr lang="en-CA" smtClean="0"/>
              <a:t>2019-08-23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8731-AC0C-41E8-9117-A30413DF9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1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-1"/>
            <a:ext cx="9143284" cy="68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2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973448A5A1BE4DB8D436915E451B5B" ma:contentTypeVersion="9" ma:contentTypeDescription="Create a new document." ma:contentTypeScope="" ma:versionID="881bcc7de95410dd462597823c927db1">
  <xsd:schema xmlns:xsd="http://www.w3.org/2001/XMLSchema" xmlns:xs="http://www.w3.org/2001/XMLSchema" xmlns:p="http://schemas.microsoft.com/office/2006/metadata/properties" xmlns:ns2="0cddf68b-bf9b-44fc-b714-490eb8434d5a" xmlns:ns3="313e1ead-e956-46db-b21b-24a68ad98235" targetNamespace="http://schemas.microsoft.com/office/2006/metadata/properties" ma:root="true" ma:fieldsID="74f8c7f5051cd50fcb16dc8bc78db633" ns2:_="" ns3:_="">
    <xsd:import namespace="0cddf68b-bf9b-44fc-b714-490eb8434d5a"/>
    <xsd:import namespace="313e1ead-e956-46db-b21b-24a68ad982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df68b-bf9b-44fc-b714-490eb8434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e1ead-e956-46db-b21b-24a68ad982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0B8D24-9624-4368-A066-AACAD0F3B12F}"/>
</file>

<file path=customXml/itemProps2.xml><?xml version="1.0" encoding="utf-8"?>
<ds:datastoreItem xmlns:ds="http://schemas.openxmlformats.org/officeDocument/2006/customXml" ds:itemID="{60C6061F-7968-4C7C-9620-2710AE1827D3}"/>
</file>

<file path=customXml/itemProps3.xml><?xml version="1.0" encoding="utf-8"?>
<ds:datastoreItem xmlns:ds="http://schemas.openxmlformats.org/officeDocument/2006/customXml" ds:itemID="{2C8F5F0E-58BE-4332-8F47-D9B480B0C7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Scattolon</dc:creator>
  <cp:lastModifiedBy>Diana Scattolon</cp:lastModifiedBy>
  <cp:revision>2</cp:revision>
  <dcterms:created xsi:type="dcterms:W3CDTF">2019-08-23T20:47:47Z</dcterms:created>
  <dcterms:modified xsi:type="dcterms:W3CDTF">2019-08-23T20:50:31Z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0x01010065973448A5A1BE4DB8D436915E451B5B</vt:lpwstr>
  </property>
</Properties>
</file>